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3" r:id="rId4"/>
    <p:sldId id="265" r:id="rId5"/>
    <p:sldId id="262" r:id="rId6"/>
  </p:sldIdLst>
  <p:sldSz cx="6858000" cy="9144000" type="letter"/>
  <p:notesSz cx="7102475" cy="89916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1670" y="-1795"/>
      </p:cViewPr>
      <p:guideLst>
        <p:guide orient="horz" pos="2880"/>
        <p:guide pos="216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03FD7824-FA2E-4A68-A77F-6AE5D7853062}" type="slidenum">
              <a:rPr lang="es-MX" altLang="es-MX"/>
              <a:pPr>
                <a:defRPr/>
              </a:pPr>
              <a:t>‹Nº›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2675499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8D85C59E-0C0A-4253-8128-9C49327404BE}" type="datetimeFigureOut">
              <a:rPr lang="es-MX"/>
              <a:pPr>
                <a:defRPr/>
              </a:pPr>
              <a:t>15/03/2025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74688"/>
            <a:ext cx="2530475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270375"/>
            <a:ext cx="5683250" cy="4046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2725" y="8540750"/>
            <a:ext cx="3078163" cy="4492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4EF3ED5-76B9-4C36-B3F2-6F95D7736CD0}" type="slidenum">
              <a:rPr lang="es-MX" altLang="es-MX"/>
              <a:pPr>
                <a:defRPr/>
              </a:pPr>
              <a:t>‹Nº›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3672984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MX" altLang="es-MX" dirty="0"/>
              <a:t>30 Oct.-3</a:t>
            </a:r>
            <a:r>
              <a:rPr lang="es-MX" altLang="es-MX" baseline="0" dirty="0"/>
              <a:t> Nov 2018</a:t>
            </a:r>
          </a:p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6A9949-2FC9-428B-B236-70F27C2FB079}" type="slidenum">
              <a:rPr lang="es-MX" altLang="es-MX" smtClean="0"/>
              <a:pPr/>
              <a:t>1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204469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277406-6654-4F74-A008-32B255183316}" type="slidenum">
              <a:rPr lang="es-MX" altLang="es-MX" smtClean="0"/>
              <a:pPr/>
              <a:t>2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1490977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277406-6654-4F74-A008-32B255183316}" type="slidenum">
              <a:rPr lang="es-MX" altLang="es-MX" smtClean="0"/>
              <a:pPr/>
              <a:t>3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79002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277406-6654-4F74-A008-32B255183316}" type="slidenum">
              <a:rPr lang="es-MX" altLang="es-MX" smtClean="0"/>
              <a:pPr/>
              <a:t>4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79002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 dirty="0"/>
          </a:p>
        </p:txBody>
      </p:sp>
      <p:sp>
        <p:nvSpPr>
          <p:cNvPr id="71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277406-6654-4F74-A008-32B255183316}" type="slidenum">
              <a:rPr lang="es-MX" altLang="es-MX" smtClean="0"/>
              <a:pPr/>
              <a:t>5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270671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2DBC3-A721-4084-A4B8-A3954D5F2293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5880C-9261-47A7-8267-373A77A023EA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290F5-D7F6-4573-A876-6D01F7D484EB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0BE7-4368-4179-B656-1B94CA460D29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33FE2-C23D-413E-8A0B-8E0700B9C7C1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415FC-403C-42A1-A3A0-8388F3214128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662B6-FE16-4260-9CC4-461915E27323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258ED-EF43-4458-AD84-D70D4EB7FCC1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15E8-BDC4-4765-8EA8-9592631485B0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26653-D65D-4698-9C8F-4AB314B7C872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6776A-9D1A-415C-BDAC-7B3EBC44ADB5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fld id="{83F860CA-1636-4102-A32B-8699EA5F71C3}" type="slidenum">
              <a:rPr lang="es-ES" altLang="es-MX"/>
              <a:pPr>
                <a:defRPr/>
              </a:pPr>
              <a:t>‹Nº›</a:t>
            </a:fld>
            <a:endParaRPr lang="es-ES" alt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143000" y="914400"/>
            <a:ext cx="4675802" cy="7315200"/>
            <a:chOff x="1143000" y="914400"/>
            <a:chExt cx="4675802" cy="7315200"/>
          </a:xfrm>
        </p:grpSpPr>
        <p:sp>
          <p:nvSpPr>
            <p:cNvPr id="2053" name="AutoShape 8"/>
            <p:cNvSpPr>
              <a:spLocks noChangeArrowheads="1"/>
            </p:cNvSpPr>
            <p:nvPr/>
          </p:nvSpPr>
          <p:spPr bwMode="auto">
            <a:xfrm>
              <a:off x="1143000" y="6248400"/>
              <a:ext cx="4648200" cy="19812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s-MX" dirty="0">
                <a:cs typeface="Arial" charset="0"/>
              </a:endParaRPr>
            </a:p>
          </p:txBody>
        </p:sp>
        <p:sp>
          <p:nvSpPr>
            <p:cNvPr id="2054" name="AutoShape 9"/>
            <p:cNvSpPr>
              <a:spLocks noChangeArrowheads="1"/>
            </p:cNvSpPr>
            <p:nvPr/>
          </p:nvSpPr>
          <p:spPr bwMode="auto">
            <a:xfrm>
              <a:off x="1272158" y="6270625"/>
              <a:ext cx="4495800" cy="187325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s-MX" dirty="0">
                <a:cs typeface="Arial" charset="0"/>
              </a:endParaRPr>
            </a:p>
          </p:txBody>
        </p:sp>
        <p:sp>
          <p:nvSpPr>
            <p:cNvPr id="2055" name="Line 10"/>
            <p:cNvSpPr>
              <a:spLocks noChangeShapeType="1"/>
            </p:cNvSpPr>
            <p:nvPr/>
          </p:nvSpPr>
          <p:spPr bwMode="auto">
            <a:xfrm>
              <a:off x="1447800" y="66294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56" name="Line 11"/>
            <p:cNvSpPr>
              <a:spLocks noChangeShapeType="1"/>
            </p:cNvSpPr>
            <p:nvPr/>
          </p:nvSpPr>
          <p:spPr bwMode="auto">
            <a:xfrm>
              <a:off x="1447800" y="69342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57" name="Line 12"/>
            <p:cNvSpPr>
              <a:spLocks noChangeShapeType="1"/>
            </p:cNvSpPr>
            <p:nvPr/>
          </p:nvSpPr>
          <p:spPr bwMode="auto">
            <a:xfrm>
              <a:off x="1447800" y="72390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58" name="Line 13"/>
            <p:cNvSpPr>
              <a:spLocks noChangeShapeType="1"/>
            </p:cNvSpPr>
            <p:nvPr/>
          </p:nvSpPr>
          <p:spPr bwMode="auto">
            <a:xfrm>
              <a:off x="1447800" y="75438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59" name="Line 14"/>
            <p:cNvSpPr>
              <a:spLocks noChangeShapeType="1"/>
            </p:cNvSpPr>
            <p:nvPr/>
          </p:nvSpPr>
          <p:spPr bwMode="auto">
            <a:xfrm>
              <a:off x="1447800" y="7848600"/>
              <a:ext cx="403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 dirty="0"/>
            </a:p>
          </p:txBody>
        </p:sp>
        <p:sp>
          <p:nvSpPr>
            <p:cNvPr id="2060" name="Text Box 16"/>
            <p:cNvSpPr txBox="1">
              <a:spLocks noChangeArrowheads="1"/>
            </p:cNvSpPr>
            <p:nvPr/>
          </p:nvSpPr>
          <p:spPr bwMode="auto">
            <a:xfrm>
              <a:off x="1371600" y="6862333"/>
              <a:ext cx="299350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FECHA      </a:t>
              </a:r>
            </a:p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      </a:t>
              </a:r>
              <a:r>
                <a:rPr lang="es-MX" altLang="es-MX" sz="1100" b="1" dirty="0">
                  <a:latin typeface="Arial" charset="0"/>
                  <a:cs typeface="Arial" charset="0"/>
                </a:rPr>
                <a:t>                               CÓRDOBA</a:t>
              </a:r>
              <a:endParaRPr lang="es-ES" altLang="es-MX" sz="1200" b="1" dirty="0">
                <a:latin typeface="Arial" charset="0"/>
                <a:cs typeface="Arial" charset="0"/>
              </a:endParaRPr>
            </a:p>
          </p:txBody>
        </p:sp>
        <p:sp>
          <p:nvSpPr>
            <p:cNvPr id="2061" name="Text Box 17"/>
            <p:cNvSpPr txBox="1">
              <a:spLocks noChangeArrowheads="1"/>
            </p:cNvSpPr>
            <p:nvPr/>
          </p:nvSpPr>
          <p:spPr bwMode="auto">
            <a:xfrm>
              <a:off x="1371600" y="7207250"/>
              <a:ext cx="57099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SEDE</a:t>
              </a:r>
            </a:p>
          </p:txBody>
        </p:sp>
        <p:sp>
          <p:nvSpPr>
            <p:cNvPr id="2062" name="Text Box 18"/>
            <p:cNvSpPr txBox="1">
              <a:spLocks noChangeArrowheads="1"/>
            </p:cNvSpPr>
            <p:nvPr/>
          </p:nvSpPr>
          <p:spPr bwMode="auto">
            <a:xfrm>
              <a:off x="1371600" y="7524328"/>
              <a:ext cx="59343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RAMA</a:t>
              </a:r>
            </a:p>
          </p:txBody>
        </p:sp>
        <p:sp>
          <p:nvSpPr>
            <p:cNvPr id="2063" name="Text Box 19"/>
            <p:cNvSpPr txBox="1">
              <a:spLocks noChangeArrowheads="1"/>
            </p:cNvSpPr>
            <p:nvPr/>
          </p:nvSpPr>
          <p:spPr bwMode="auto">
            <a:xfrm>
              <a:off x="1371600" y="7816850"/>
              <a:ext cx="180209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EQUIPO PARTICIPANTE</a:t>
              </a:r>
              <a:endParaRPr lang="es-ES" altLang="es-MX" sz="1100" dirty="0">
                <a:latin typeface="Arial" charset="0"/>
                <a:cs typeface="Arial" charset="0"/>
              </a:endParaRPr>
            </a:p>
          </p:txBody>
        </p:sp>
        <p:sp>
          <p:nvSpPr>
            <p:cNvPr id="2064" name="Text Box 35"/>
            <p:cNvSpPr txBox="1">
              <a:spLocks noChangeArrowheads="1"/>
            </p:cNvSpPr>
            <p:nvPr/>
          </p:nvSpPr>
          <p:spPr bwMode="auto">
            <a:xfrm>
              <a:off x="1542276" y="6584618"/>
              <a:ext cx="305142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CAMPEONATO </a:t>
              </a:r>
            </a:p>
            <a:p>
              <a:pPr eaLnBrk="1" hangingPunct="1"/>
              <a:r>
                <a:rPr lang="es-MX" altLang="es-MX" sz="1100" dirty="0">
                  <a:latin typeface="Arial" charset="0"/>
                  <a:cs typeface="Arial" charset="0"/>
                </a:rPr>
                <a:t>                                     </a:t>
              </a:r>
              <a:r>
                <a:rPr lang="es-MX" altLang="es-MX" sz="1100" b="1" dirty="0">
                  <a:latin typeface="Arial" charset="0"/>
                  <a:cs typeface="Arial" charset="0"/>
                </a:rPr>
                <a:t>22 Y 23  MARZO	</a:t>
              </a:r>
              <a:endParaRPr lang="es-MX" altLang="es-MX" b="1" dirty="0">
                <a:cs typeface="Arial" charset="0"/>
              </a:endParaRPr>
            </a:p>
          </p:txBody>
        </p:sp>
        <p:sp>
          <p:nvSpPr>
            <p:cNvPr id="2065" name="21 CuadroTexto"/>
            <p:cNvSpPr txBox="1">
              <a:spLocks noChangeArrowheads="1"/>
            </p:cNvSpPr>
            <p:nvPr/>
          </p:nvSpPr>
          <p:spPr bwMode="auto">
            <a:xfrm>
              <a:off x="1299761" y="6276003"/>
              <a:ext cx="4519041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s-MX" altLang="es-MX" sz="1050" b="1" dirty="0">
                  <a:latin typeface="Arial" charset="0"/>
                  <a:cs typeface="Arial" charset="0"/>
                </a:rPr>
                <a:t>FESTIVAL ESTATAL JUVENIL 1ra. ETAPA “PROF. ALDO GÓMEZ RÍOS”</a:t>
              </a:r>
            </a:p>
          </p:txBody>
        </p:sp>
        <p:grpSp>
          <p:nvGrpSpPr>
            <p:cNvPr id="3" name="2 Grupo"/>
            <p:cNvGrpSpPr/>
            <p:nvPr/>
          </p:nvGrpSpPr>
          <p:grpSpPr>
            <a:xfrm>
              <a:off x="1143000" y="914400"/>
              <a:ext cx="4648200" cy="4572000"/>
              <a:chOff x="1143000" y="914400"/>
              <a:chExt cx="4648200" cy="4572000"/>
            </a:xfrm>
          </p:grpSpPr>
          <p:sp>
            <p:nvSpPr>
              <p:cNvPr id="2050" name="AutoShape 3"/>
              <p:cNvSpPr>
                <a:spLocks noChangeArrowheads="1"/>
              </p:cNvSpPr>
              <p:nvPr/>
            </p:nvSpPr>
            <p:spPr bwMode="auto">
              <a:xfrm>
                <a:off x="1143000" y="914400"/>
                <a:ext cx="4648200" cy="457200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s-MX" dirty="0">
                  <a:cs typeface="Arial" charset="0"/>
                </a:endParaRPr>
              </a:p>
            </p:txBody>
          </p:sp>
          <p:sp>
            <p:nvSpPr>
              <p:cNvPr id="2051" name="AutoShape 4"/>
              <p:cNvSpPr>
                <a:spLocks noChangeArrowheads="1"/>
              </p:cNvSpPr>
              <p:nvPr/>
            </p:nvSpPr>
            <p:spPr bwMode="auto">
              <a:xfrm>
                <a:off x="1219200" y="989013"/>
                <a:ext cx="4495800" cy="442277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s-MX" altLang="es-MX" dirty="0">
                  <a:cs typeface="Arial" charset="0"/>
                </a:endParaRPr>
              </a:p>
            </p:txBody>
          </p:sp>
        </p:grpSp>
      </p:grpSp>
      <p:sp>
        <p:nvSpPr>
          <p:cNvPr id="25" name="23 CuadroTexto"/>
          <p:cNvSpPr txBox="1">
            <a:spLocks noChangeArrowheads="1"/>
          </p:cNvSpPr>
          <p:nvPr/>
        </p:nvSpPr>
        <p:spPr bwMode="auto">
          <a:xfrm>
            <a:off x="1412776" y="7340682"/>
            <a:ext cx="89574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MX" altLang="es-MX" sz="1100" b="1" dirty="0">
                <a:latin typeface="Arial" charset="0"/>
                <a:cs typeface="Arial" charset="0"/>
              </a:rPr>
              <a:t>-</a:t>
            </a:r>
            <a:endParaRPr lang="es-MX" altLang="es-MX" sz="1100" dirty="0">
              <a:latin typeface="Arial" charset="0"/>
              <a:cs typeface="Arial" charset="0"/>
            </a:endParaRPr>
          </a:p>
        </p:txBody>
      </p:sp>
      <p:sp>
        <p:nvSpPr>
          <p:cNvPr id="26" name="23 CuadroTexto"/>
          <p:cNvSpPr txBox="1">
            <a:spLocks noChangeArrowheads="1"/>
          </p:cNvSpPr>
          <p:nvPr/>
        </p:nvSpPr>
        <p:spPr bwMode="auto">
          <a:xfrm>
            <a:off x="1412776" y="7668344"/>
            <a:ext cx="396044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MX" altLang="es-MX" sz="1100" b="1" dirty="0">
                <a:latin typeface="Arial" charset="0"/>
                <a:cs typeface="Arial" charset="0"/>
              </a:rPr>
              <a:t>-</a:t>
            </a:r>
            <a:endParaRPr lang="es-MX" altLang="es-MX" sz="1100" dirty="0">
              <a:latin typeface="Arial" charset="0"/>
              <a:cs typeface="Arial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91522" y="3015734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Logo Club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522" y="390886"/>
            <a:ext cx="1179155" cy="127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7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837096"/>
              </p:ext>
            </p:extLst>
          </p:nvPr>
        </p:nvGraphicFramePr>
        <p:xfrm>
          <a:off x="3570287" y="113426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55898"/>
              </p:ext>
            </p:extLst>
          </p:nvPr>
        </p:nvGraphicFramePr>
        <p:xfrm>
          <a:off x="260647" y="265232"/>
          <a:ext cx="633670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ASOCIACION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VERACRUZANA DE VOLEIBOL A.C.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 CÉDULA DE JUEGO OFICIAL**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527050"/>
              </p:ext>
            </p:extLst>
          </p:nvPr>
        </p:nvGraphicFramePr>
        <p:xfrm>
          <a:off x="329927" y="113426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012456"/>
              </p:ext>
            </p:extLst>
          </p:nvPr>
        </p:nvGraphicFramePr>
        <p:xfrm>
          <a:off x="3573016" y="379856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261342"/>
              </p:ext>
            </p:extLst>
          </p:nvPr>
        </p:nvGraphicFramePr>
        <p:xfrm>
          <a:off x="332656" y="379856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958418"/>
              </p:ext>
            </p:extLst>
          </p:nvPr>
        </p:nvGraphicFramePr>
        <p:xfrm>
          <a:off x="3573016" y="645752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7" name="2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449895"/>
              </p:ext>
            </p:extLst>
          </p:nvPr>
        </p:nvGraphicFramePr>
        <p:xfrm>
          <a:off x="332656" y="6462856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107504"/>
            <a:ext cx="365372" cy="39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7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062770"/>
              </p:ext>
            </p:extLst>
          </p:nvPr>
        </p:nvGraphicFramePr>
        <p:xfrm>
          <a:off x="3573016" y="68356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463368"/>
              </p:ext>
            </p:extLst>
          </p:nvPr>
        </p:nvGraphicFramePr>
        <p:xfrm>
          <a:off x="260647" y="265232"/>
          <a:ext cx="6336708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ASOCIACION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VERACRUZANA DE VOLEIBOL A.C.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 CEDULA DE JUEGO OFICIAL**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722882"/>
              </p:ext>
            </p:extLst>
          </p:nvPr>
        </p:nvGraphicFramePr>
        <p:xfrm>
          <a:off x="332656" y="68356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685970"/>
              </p:ext>
            </p:extLst>
          </p:nvPr>
        </p:nvGraphicFramePr>
        <p:xfrm>
          <a:off x="3573016" y="336118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41282"/>
              </p:ext>
            </p:extLst>
          </p:nvPr>
        </p:nvGraphicFramePr>
        <p:xfrm>
          <a:off x="332656" y="336118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086392"/>
              </p:ext>
            </p:extLst>
          </p:nvPr>
        </p:nvGraphicFramePr>
        <p:xfrm>
          <a:off x="3573016" y="602548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7" name="2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196906"/>
              </p:ext>
            </p:extLst>
          </p:nvPr>
        </p:nvGraphicFramePr>
        <p:xfrm>
          <a:off x="332656" y="602548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107504"/>
            <a:ext cx="365372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5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7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013637"/>
              </p:ext>
            </p:extLst>
          </p:nvPr>
        </p:nvGraphicFramePr>
        <p:xfrm>
          <a:off x="3573016" y="68356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633753"/>
              </p:ext>
            </p:extLst>
          </p:nvPr>
        </p:nvGraphicFramePr>
        <p:xfrm>
          <a:off x="260647" y="265232"/>
          <a:ext cx="6336708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ASOCIACION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VERACRUZANA DE VOLEIBOL A.C.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 CEDULA DE JUEGO OFICIAL**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964040"/>
              </p:ext>
            </p:extLst>
          </p:nvPr>
        </p:nvGraphicFramePr>
        <p:xfrm>
          <a:off x="332656" y="683568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74656"/>
              </p:ext>
            </p:extLst>
          </p:nvPr>
        </p:nvGraphicFramePr>
        <p:xfrm>
          <a:off x="3573016" y="336118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34402"/>
              </p:ext>
            </p:extLst>
          </p:nvPr>
        </p:nvGraphicFramePr>
        <p:xfrm>
          <a:off x="332656" y="3361184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68445"/>
              </p:ext>
            </p:extLst>
          </p:nvPr>
        </p:nvGraphicFramePr>
        <p:xfrm>
          <a:off x="3573016" y="602548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7" name="2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31277"/>
              </p:ext>
            </p:extLst>
          </p:nvPr>
        </p:nvGraphicFramePr>
        <p:xfrm>
          <a:off x="332656" y="602548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gridSpan="2"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 gridSpan="2"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072" y="107504"/>
            <a:ext cx="365372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9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672" y="6912385"/>
            <a:ext cx="1660781" cy="1800000"/>
          </a:xfrm>
          <a:prstGeom prst="rect">
            <a:avLst/>
          </a:prstGeom>
        </p:spPr>
      </p:pic>
      <p:sp>
        <p:nvSpPr>
          <p:cNvPr id="84" name="Line 45"/>
          <p:cNvSpPr>
            <a:spLocks noChangeShapeType="1"/>
          </p:cNvSpPr>
          <p:nvPr/>
        </p:nvSpPr>
        <p:spPr bwMode="auto">
          <a:xfrm flipV="1">
            <a:off x="3580804" y="8388424"/>
            <a:ext cx="25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dirty="0"/>
          </a:p>
        </p:txBody>
      </p:sp>
      <p:sp>
        <p:nvSpPr>
          <p:cNvPr id="85" name="Line 46"/>
          <p:cNvSpPr>
            <a:spLocks noChangeShapeType="1"/>
          </p:cNvSpPr>
          <p:nvPr/>
        </p:nvSpPr>
        <p:spPr bwMode="auto">
          <a:xfrm>
            <a:off x="580429" y="8388424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dirty="0"/>
          </a:p>
        </p:txBody>
      </p:sp>
      <p:sp>
        <p:nvSpPr>
          <p:cNvPr id="86" name="Text Box 47"/>
          <p:cNvSpPr txBox="1">
            <a:spLocks noChangeArrowheads="1"/>
          </p:cNvSpPr>
          <p:nvPr/>
        </p:nvSpPr>
        <p:spPr bwMode="auto">
          <a:xfrm>
            <a:off x="866179" y="8375154"/>
            <a:ext cx="1717137" cy="21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5000"/>
              </a:lnSpc>
            </a:pPr>
            <a:r>
              <a:rPr lang="es-MX" altLang="es-MX" sz="900" dirty="0">
                <a:latin typeface="Arial" charset="0"/>
                <a:cs typeface="Arial" charset="0"/>
              </a:rPr>
              <a:t>FIRMA Y SELLO DE LA LIGA</a:t>
            </a:r>
          </a:p>
        </p:txBody>
      </p:sp>
      <p:sp>
        <p:nvSpPr>
          <p:cNvPr id="87" name="Text Box 48"/>
          <p:cNvSpPr txBox="1">
            <a:spLocks noChangeArrowheads="1"/>
          </p:cNvSpPr>
          <p:nvPr/>
        </p:nvSpPr>
        <p:spPr bwMode="auto">
          <a:xfrm>
            <a:off x="4152304" y="7446466"/>
            <a:ext cx="154305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5000"/>
              </a:lnSpc>
            </a:pPr>
            <a:r>
              <a:rPr lang="es-MX" altLang="es-MX" sz="900" dirty="0">
                <a:latin typeface="Arial" charset="0"/>
                <a:cs typeface="Arial" charset="0"/>
              </a:rPr>
              <a:t>FIRMA EL ENTRENADOR</a:t>
            </a:r>
          </a:p>
        </p:txBody>
      </p:sp>
      <p:sp>
        <p:nvSpPr>
          <p:cNvPr id="88" name="Text Box 49"/>
          <p:cNvSpPr txBox="1">
            <a:spLocks noChangeArrowheads="1"/>
          </p:cNvSpPr>
          <p:nvPr/>
        </p:nvSpPr>
        <p:spPr bwMode="auto">
          <a:xfrm>
            <a:off x="4223742" y="8375154"/>
            <a:ext cx="1320800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5000"/>
              </a:lnSpc>
            </a:pPr>
            <a:r>
              <a:rPr lang="es-MX" altLang="es-MX" sz="900" dirty="0">
                <a:latin typeface="Arial" charset="0"/>
                <a:cs typeface="Arial" charset="0"/>
              </a:rPr>
              <a:t>FIRMA DEL CAPITÁN</a:t>
            </a:r>
          </a:p>
        </p:txBody>
      </p:sp>
      <p:sp>
        <p:nvSpPr>
          <p:cNvPr id="89" name="Oval 50"/>
          <p:cNvSpPr>
            <a:spLocks noChangeArrowheads="1"/>
          </p:cNvSpPr>
          <p:nvPr/>
        </p:nvSpPr>
        <p:spPr bwMode="auto">
          <a:xfrm>
            <a:off x="866179" y="7660779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s-MX" dirty="0">
              <a:cs typeface="Arial" charset="0"/>
            </a:endParaRPr>
          </a:p>
        </p:txBody>
      </p:sp>
      <p:sp>
        <p:nvSpPr>
          <p:cNvPr id="90" name="Text Box 51"/>
          <p:cNvSpPr txBox="1">
            <a:spLocks noChangeArrowheads="1"/>
          </p:cNvSpPr>
          <p:nvPr/>
        </p:nvSpPr>
        <p:spPr bwMode="auto">
          <a:xfrm>
            <a:off x="2152054" y="7946529"/>
            <a:ext cx="479618" cy="21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5000"/>
              </a:lnSpc>
            </a:pPr>
            <a:r>
              <a:rPr lang="es-MX" altLang="es-MX" sz="900" dirty="0">
                <a:latin typeface="Arial" charset="0"/>
                <a:cs typeface="Arial" charset="0"/>
              </a:rPr>
              <a:t>AVAL</a:t>
            </a:r>
          </a:p>
        </p:txBody>
      </p:sp>
      <p:sp>
        <p:nvSpPr>
          <p:cNvPr id="91" name="AutoShape 351"/>
          <p:cNvSpPr>
            <a:spLocks noChangeArrowheads="1"/>
          </p:cNvSpPr>
          <p:nvPr/>
        </p:nvSpPr>
        <p:spPr bwMode="auto">
          <a:xfrm>
            <a:off x="508992" y="6732091"/>
            <a:ext cx="5905500" cy="216058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s-MX" dirty="0">
              <a:cs typeface="Arial" charset="0"/>
            </a:endParaRPr>
          </a:p>
        </p:txBody>
      </p:sp>
      <p:sp>
        <p:nvSpPr>
          <p:cNvPr id="92" name="Line 352"/>
          <p:cNvSpPr>
            <a:spLocks noChangeShapeType="1"/>
          </p:cNvSpPr>
          <p:nvPr/>
        </p:nvSpPr>
        <p:spPr bwMode="auto">
          <a:xfrm flipV="1">
            <a:off x="3652242" y="7392491"/>
            <a:ext cx="25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dirty="0"/>
          </a:p>
        </p:txBody>
      </p:sp>
      <p:graphicFrame>
        <p:nvGraphicFramePr>
          <p:cNvPr id="80" name="7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314684"/>
              </p:ext>
            </p:extLst>
          </p:nvPr>
        </p:nvGraphicFramePr>
        <p:xfrm>
          <a:off x="273596" y="1187773"/>
          <a:ext cx="2952328" cy="2586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ENTRENADOR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851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algn="ctr"/>
                      <a:endParaRPr lang="es-MX" sz="8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2" name="8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788113"/>
              </p:ext>
            </p:extLst>
          </p:nvPr>
        </p:nvGraphicFramePr>
        <p:xfrm>
          <a:off x="3513956" y="1187773"/>
          <a:ext cx="2952328" cy="2586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851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371700"/>
              </p:ext>
            </p:extLst>
          </p:nvPr>
        </p:nvGraphicFramePr>
        <p:xfrm>
          <a:off x="260647" y="265232"/>
          <a:ext cx="633670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ASOCIACION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VERACRUZANA DE VOLEIBOL A.C.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CEDULA DE JUEGO OFICIAL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RAMA: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3" name="2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330000"/>
              </p:ext>
            </p:extLst>
          </p:nvPr>
        </p:nvGraphicFramePr>
        <p:xfrm>
          <a:off x="273596" y="3865240"/>
          <a:ext cx="2952328" cy="257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020903"/>
              </p:ext>
            </p:extLst>
          </p:nvPr>
        </p:nvGraphicFramePr>
        <p:xfrm>
          <a:off x="3513956" y="3865240"/>
          <a:ext cx="2952328" cy="269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547"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DELEGADO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47">
                <a:tc rowSpan="5">
                  <a:txBody>
                    <a:bodyPr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7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80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09">
                <a:tc vMerge="1">
                  <a:txBody>
                    <a:bodyPr/>
                    <a:lstStyle/>
                    <a:p>
                      <a:pPr algn="ctr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MX" sz="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NACIMIENTO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FMVB: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r"/>
                      <a:r>
                        <a:rPr lang="es-MX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FOLIO AVEVO: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8" name="1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107504"/>
            <a:ext cx="365372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47951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6800</TotalTime>
  <Words>629</Words>
  <Application>Microsoft Office PowerPoint</Application>
  <PresentationFormat>Carta (216 x 279 mm)</PresentationFormat>
  <Paragraphs>279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 Light</vt:lpstr>
      <vt:lpstr>Times New Roman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hogar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anaya</dc:creator>
  <cp:lastModifiedBy>Felix O. Rivera Hernandez</cp:lastModifiedBy>
  <cp:revision>317</cp:revision>
  <cp:lastPrinted>2019-01-06T02:12:05Z</cp:lastPrinted>
  <dcterms:created xsi:type="dcterms:W3CDTF">2000-08-20T07:20:03Z</dcterms:created>
  <dcterms:modified xsi:type="dcterms:W3CDTF">2025-03-15T21:07:00Z</dcterms:modified>
</cp:coreProperties>
</file>